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6" r:id="rId2"/>
    <p:sldId id="274" r:id="rId3"/>
    <p:sldId id="257" r:id="rId4"/>
    <p:sldId id="275" r:id="rId5"/>
    <p:sldId id="261" r:id="rId6"/>
    <p:sldId id="262" r:id="rId7"/>
    <p:sldId id="260" r:id="rId8"/>
    <p:sldId id="258" r:id="rId9"/>
    <p:sldId id="263" r:id="rId10"/>
    <p:sldId id="259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BIOLOGY</a:t>
            </a:r>
            <a:br>
              <a:rPr lang="en-US" dirty="0" smtClean="0"/>
            </a:br>
            <a:r>
              <a:rPr lang="en-US" dirty="0" smtClean="0"/>
              <a:t>BY TR. SSEMATIMBA GODFREY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307" y="2434107"/>
            <a:ext cx="10663707" cy="37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89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789128"/>
            <a:ext cx="3718455" cy="971006"/>
          </a:xfrm>
        </p:spPr>
        <p:txBody>
          <a:bodyPr/>
          <a:lstStyle/>
          <a:p>
            <a:r>
              <a:rPr lang="en-US" dirty="0" smtClean="0"/>
              <a:t>APPLICATION OF BIOLOGY IN DAILY LIFE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789128"/>
            <a:ext cx="5470525" cy="3279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0" y="3031065"/>
            <a:ext cx="3718455" cy="243840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129565"/>
            <a:ext cx="3718455" cy="23399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9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living organisms go through specific processes for their continued survival. These are known as life processes.</a:t>
            </a:r>
          </a:p>
          <a:p>
            <a:r>
              <a:rPr lang="en-US" dirty="0" smtClean="0"/>
              <a:t>Life processes are key when categorizing living and non-living things. They include; nutrition,movement,sensitivity,respiration,excretion,reproduction and growth.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2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DIFFERENT LIFE PROCESSES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21227"/>
            <a:ext cx="5723584" cy="3734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803" y="2089714"/>
            <a:ext cx="4739425" cy="40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8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949" y="2434107"/>
            <a:ext cx="9311425" cy="367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NUTRITION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583" y="2557463"/>
            <a:ext cx="10303099" cy="349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3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EXCRETION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5" y="2408349"/>
            <a:ext cx="1017430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28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763" y="2498501"/>
            <a:ext cx="10393251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6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311" y="2434108"/>
            <a:ext cx="9806186" cy="36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6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3" y="2434107"/>
            <a:ext cx="9896338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0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59865"/>
            <a:ext cx="9793307" cy="36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5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34107"/>
            <a:ext cx="9870581" cy="36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75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END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1251" y="982663"/>
            <a:ext cx="5602310" cy="48926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b="1" dirty="0" smtClean="0"/>
              <a:t>BY TR. SSEMATIMBA GODFREY</a:t>
            </a:r>
          </a:p>
          <a:p>
            <a:r>
              <a:rPr lang="en-US" sz="2400" b="1" dirty="0" smtClean="0"/>
              <a:t>0756341741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0092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Biology is the branch of science that deals with the study of living things.</a:t>
            </a:r>
          </a:p>
          <a:p>
            <a:r>
              <a:rPr lang="en-US" dirty="0" smtClean="0"/>
              <a:t>OR Biology is the study of life.</a:t>
            </a:r>
          </a:p>
          <a:p>
            <a:r>
              <a:rPr lang="en-US" dirty="0" smtClean="0"/>
              <a:t>Biology comes from two Greek words ‘</a:t>
            </a:r>
            <a:r>
              <a:rPr lang="en-US" dirty="0" smtClean="0">
                <a:solidFill>
                  <a:srgbClr val="FF0000"/>
                </a:solidFill>
              </a:rPr>
              <a:t>LOGOS’ </a:t>
            </a:r>
            <a:r>
              <a:rPr lang="en-US" dirty="0" smtClean="0"/>
              <a:t>meaning study of and ‘</a:t>
            </a:r>
            <a:r>
              <a:rPr lang="en-US" dirty="0" smtClean="0">
                <a:solidFill>
                  <a:srgbClr val="FF0000"/>
                </a:solidFill>
              </a:rPr>
              <a:t>BIOS’ </a:t>
            </a:r>
            <a:r>
              <a:rPr lang="en-US" dirty="0" smtClean="0"/>
              <a:t>meaning Life. Therefore ,Biology is the study of life.</a:t>
            </a:r>
            <a:endParaRPr lang="en-US" dirty="0"/>
          </a:p>
          <a:p>
            <a:r>
              <a:rPr lang="en-US" dirty="0" smtClean="0"/>
              <a:t>N.B Biology is different from Primary science since it only deals with living things while science deals with the study of living things and non-living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84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62" y="502277"/>
            <a:ext cx="11476383" cy="58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3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867436"/>
            <a:ext cx="3718455" cy="892697"/>
          </a:xfrm>
        </p:spPr>
        <p:txBody>
          <a:bodyPr/>
          <a:lstStyle/>
          <a:p>
            <a:r>
              <a:rPr lang="en-US" dirty="0" smtClean="0"/>
              <a:t>CAREERS AFTER STUDYING BIOLOGY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One can become a;</a:t>
            </a:r>
          </a:p>
          <a:p>
            <a:r>
              <a:rPr lang="en-US" sz="2500" b="1" dirty="0" smtClean="0">
                <a:solidFill>
                  <a:srgbClr val="FF0000"/>
                </a:solidFill>
              </a:rPr>
              <a:t>Teacher of biology</a:t>
            </a:r>
          </a:p>
          <a:p>
            <a:r>
              <a:rPr lang="en-US" sz="2500" b="1" dirty="0" smtClean="0">
                <a:solidFill>
                  <a:srgbClr val="FF0000"/>
                </a:solidFill>
              </a:rPr>
              <a:t>Zoologist</a:t>
            </a:r>
          </a:p>
          <a:p>
            <a:r>
              <a:rPr lang="en-US" sz="2500" b="1" dirty="0" smtClean="0">
                <a:solidFill>
                  <a:srgbClr val="FF0000"/>
                </a:solidFill>
              </a:rPr>
              <a:t>Conservation biologist</a:t>
            </a:r>
          </a:p>
          <a:p>
            <a:r>
              <a:rPr lang="en-US" sz="2500" b="1" dirty="0" smtClean="0">
                <a:solidFill>
                  <a:srgbClr val="FF0000"/>
                </a:solidFill>
              </a:rPr>
              <a:t>Veterinary doctor</a:t>
            </a:r>
          </a:p>
          <a:p>
            <a:r>
              <a:rPr lang="en-US" sz="2500" b="1" dirty="0" smtClean="0">
                <a:solidFill>
                  <a:srgbClr val="FF0000"/>
                </a:solidFill>
              </a:rPr>
              <a:t>Nutritionist</a:t>
            </a:r>
          </a:p>
          <a:p>
            <a:r>
              <a:rPr lang="en-US" sz="2500" b="1" dirty="0" smtClean="0">
                <a:solidFill>
                  <a:srgbClr val="FF0000"/>
                </a:solidFill>
              </a:rPr>
              <a:t>Physician</a:t>
            </a:r>
          </a:p>
          <a:p>
            <a:r>
              <a:rPr lang="en-US" sz="2500" b="1" dirty="0" smtClean="0">
                <a:solidFill>
                  <a:srgbClr val="FF0000"/>
                </a:solidFill>
              </a:rPr>
              <a:t>Pharmacist</a:t>
            </a:r>
          </a:p>
          <a:p>
            <a:r>
              <a:rPr lang="en-US" sz="2500" b="1" dirty="0" smtClean="0">
                <a:solidFill>
                  <a:srgbClr val="FF0000"/>
                </a:solidFill>
              </a:rPr>
              <a:t>Wildlife care giver </a:t>
            </a:r>
            <a:r>
              <a:rPr lang="en-US" sz="2500" b="1" dirty="0" err="1" smtClean="0">
                <a:solidFill>
                  <a:srgbClr val="FF0000"/>
                </a:solidFill>
              </a:rPr>
              <a:t>etc</a:t>
            </a:r>
            <a:endParaRPr lang="en-US" sz="2500" b="1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596980"/>
            <a:ext cx="6069817" cy="44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5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THIS 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388533"/>
            <a:ext cx="5470525" cy="40809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Write a  short letter to your parents telling them how your study of biology will improve their health.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785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300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DIFFERENTIATING BETWEEN LIVING AND NON-LIVINGTHINGS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ABOUT THEM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5400" y="3243263"/>
            <a:ext cx="4718304" cy="263207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382592"/>
            <a:ext cx="4718304" cy="852203"/>
          </a:xfrm>
        </p:spPr>
        <p:txBody>
          <a:bodyPr/>
          <a:lstStyle/>
          <a:p>
            <a:r>
              <a:rPr lang="en-US" dirty="0" smtClean="0"/>
              <a:t>GIVE REASONS FOR COMPARISON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0672" y="3243263"/>
            <a:ext cx="5101222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8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 OF BIOLOGY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4283" y="1648496"/>
            <a:ext cx="4906850" cy="368335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Research question;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How will specializing in the branches named help you in daily life?</a:t>
            </a:r>
          </a:p>
          <a:p>
            <a:r>
              <a:rPr lang="en-US" dirty="0" smtClean="0"/>
              <a:t>In groups, identify activities that involve application of biology in daily life and present your work to the rest of the class.</a:t>
            </a:r>
          </a:p>
        </p:txBody>
      </p:sp>
    </p:spTree>
    <p:extLst>
      <p:ext uri="{BB962C8B-B14F-4D97-AF65-F5344CB8AC3E}">
        <p14:creationId xmlns:p14="http://schemas.microsoft.com/office/powerpoint/2010/main" val="349414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data in the figure was collected for common organisms at UWEC . Use it to answer questions below;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1616" y="982663"/>
            <a:ext cx="6115128" cy="48926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8486" y="3108337"/>
            <a:ext cx="3718455" cy="2571245"/>
          </a:xfrm>
        </p:spPr>
        <p:txBody>
          <a:bodyPr>
            <a:normAutofit/>
          </a:bodyPr>
          <a:lstStyle/>
          <a:p>
            <a:pPr marL="342900" indent="-342900">
              <a:buAutoNum type="alphaLcParenBoth"/>
            </a:pPr>
            <a:r>
              <a:rPr lang="en-US" dirty="0" smtClean="0"/>
              <a:t>Which organisms are commonest at the center?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Least commonest?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Suggest reasons for the small numbers of some organisms.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Suggest the branches of biology whose knowledge was required to obtain the data above.</a:t>
            </a:r>
          </a:p>
          <a:p>
            <a:pPr marL="342900" indent="-342900">
              <a:buAutoNum type="alphaL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34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217</TotalTime>
  <Words>304</Words>
  <Application>Microsoft Office PowerPoint</Application>
  <PresentationFormat>Widescreen</PresentationFormat>
  <Paragraphs>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Garamond</vt:lpstr>
      <vt:lpstr>Organic</vt:lpstr>
      <vt:lpstr>INTRODUCTION TO BIOLOGY BY TR. SSEMATIMBA GODFREY </vt:lpstr>
      <vt:lpstr>LEARNING OBJECTIVES</vt:lpstr>
      <vt:lpstr>DEFINITION</vt:lpstr>
      <vt:lpstr>PowerPoint Presentation</vt:lpstr>
      <vt:lpstr>CAREERS AFTER STUDYING BIOLOGY</vt:lpstr>
      <vt:lpstr>TRY THIS OUT</vt:lpstr>
      <vt:lpstr>DIFFERENTIATING BETWEEN LIVING AND NON-LIVINGTHINGS </vt:lpstr>
      <vt:lpstr>BRANCHES OF BIOLOGY</vt:lpstr>
      <vt:lpstr>The data in the figure was collected for common organisms at UWEC . Use it to answer questions below;</vt:lpstr>
      <vt:lpstr>APPLICATION OF BIOLOGY IN DAILY LIFE</vt:lpstr>
      <vt:lpstr>LIFE PROCESSES</vt:lpstr>
      <vt:lpstr> DIFFERENT LIFE PROCESSES</vt:lpstr>
      <vt:lpstr>SENSITIVITY</vt:lpstr>
      <vt:lpstr>NUTRITION</vt:lpstr>
      <vt:lpstr>EXCRETION</vt:lpstr>
      <vt:lpstr>GROWTH</vt:lpstr>
      <vt:lpstr>RESPIRATION</vt:lpstr>
      <vt:lpstr>MOVEMENT</vt:lpstr>
      <vt:lpstr>REPRODUCTION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BIOLOGY S.1</dc:title>
  <dc:creator>User</dc:creator>
  <cp:lastModifiedBy>User</cp:lastModifiedBy>
  <cp:revision>18</cp:revision>
  <dcterms:created xsi:type="dcterms:W3CDTF">2025-02-10T07:56:10Z</dcterms:created>
  <dcterms:modified xsi:type="dcterms:W3CDTF">2025-02-10T11:33:25Z</dcterms:modified>
</cp:coreProperties>
</file>